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56" r:id="rId3"/>
    <p:sldId id="257" r:id="rId4"/>
    <p:sldId id="258" r:id="rId5"/>
    <p:sldId id="259" r:id="rId6"/>
    <p:sldId id="260" r:id="rId7"/>
    <p:sldId id="261" r:id="rId8"/>
    <p:sldId id="292" r:id="rId9"/>
    <p:sldId id="291" r:id="rId10"/>
    <p:sldId id="290" r:id="rId11"/>
    <p:sldId id="289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70" r:id="rId20"/>
    <p:sldId id="271" r:id="rId21"/>
    <p:sldId id="272" r:id="rId22"/>
    <p:sldId id="273" r:id="rId23"/>
    <p:sldId id="274" r:id="rId24"/>
    <p:sldId id="275" r:id="rId25"/>
    <p:sldId id="294" r:id="rId26"/>
    <p:sldId id="293" r:id="rId27"/>
    <p:sldId id="295" r:id="rId28"/>
    <p:sldId id="276" r:id="rId29"/>
    <p:sldId id="277" r:id="rId30"/>
    <p:sldId id="278" r:id="rId31"/>
    <p:sldId id="279" r:id="rId32"/>
    <p:sldId id="280" r:id="rId33"/>
    <p:sldId id="296" r:id="rId34"/>
    <p:sldId id="297" r:id="rId35"/>
    <p:sldId id="281" r:id="rId36"/>
    <p:sldId id="282" r:id="rId37"/>
    <p:sldId id="283" r:id="rId38"/>
    <p:sldId id="286" r:id="rId39"/>
    <p:sldId id="288" r:id="rId40"/>
    <p:sldId id="287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>
    <p:restoredLeft sz="34615" autoAdjust="0"/>
    <p:restoredTop sz="86352" autoAdjust="0"/>
  </p:normalViewPr>
  <p:slideViewPr>
    <p:cSldViewPr>
      <p:cViewPr varScale="1">
        <p:scale>
          <a:sx n="82" d="100"/>
          <a:sy n="82" d="100"/>
        </p:scale>
        <p:origin x="-84" y="-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адим\Dissertation\презентация\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571480"/>
            <a:ext cx="9001156" cy="6072230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pl-PL" sz="5200" b="1" dirty="0" smtClean="0">
                <a:solidFill>
                  <a:schemeClr val="bg1"/>
                </a:solidFill>
              </a:rPr>
              <a:t>Transportowe wykorzystanie śródlądowych dróg wodnych w Obwodzie Kaliningradzkim </a:t>
            </a:r>
            <a:r>
              <a:rPr lang="pl-PL" b="1" dirty="0" smtClean="0">
                <a:solidFill>
                  <a:schemeClr val="bg1"/>
                </a:solidFill>
              </a:rPr>
              <a:t>	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algn="r">
              <a:buNone/>
            </a:pPr>
            <a:r>
              <a:rPr lang="en-US" sz="2600" dirty="0" err="1" smtClean="0">
                <a:solidFill>
                  <a:schemeClr val="bg1"/>
                </a:solidFill>
              </a:rPr>
              <a:t>Wadim</a:t>
            </a:r>
            <a:r>
              <a:rPr lang="en-US" sz="2600" dirty="0" smtClean="0">
                <a:solidFill>
                  <a:schemeClr val="bg1"/>
                </a:solidFill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</a:rPr>
              <a:t>Psztyka</a:t>
            </a:r>
            <a:endParaRPr lang="en-US" sz="2600" dirty="0" smtClean="0">
              <a:solidFill>
                <a:schemeClr val="bg1"/>
              </a:solidFill>
            </a:endParaRPr>
          </a:p>
          <a:p>
            <a:pPr algn="r">
              <a:buNone/>
            </a:pPr>
            <a:endParaRPr lang="en-US" sz="2600" dirty="0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en-US" sz="2600" dirty="0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en-US" sz="2600" dirty="0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en-US" sz="2600" dirty="0" smtClean="0">
              <a:solidFill>
                <a:schemeClr val="bg1"/>
              </a:solidFill>
            </a:endParaRPr>
          </a:p>
          <a:p>
            <a:pPr algn="ctr">
              <a:buNone/>
            </a:pPr>
            <a:endParaRPr lang="en-US" sz="2600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en-US" sz="2600" dirty="0" err="1" smtClean="0">
                <a:solidFill>
                  <a:schemeClr val="bg1"/>
                </a:solidFill>
              </a:rPr>
              <a:t>Waszawa</a:t>
            </a:r>
            <a:r>
              <a:rPr lang="en-US" sz="2600" dirty="0" smtClean="0">
                <a:solidFill>
                  <a:schemeClr val="bg1"/>
                </a:solidFill>
              </a:rPr>
              <a:t> 17.12.2012</a:t>
            </a:r>
            <a:r>
              <a:rPr lang="pl-PL" dirty="0" smtClean="0"/>
              <a:t/>
            </a:r>
            <a:br>
              <a:rPr lang="pl-PL" dirty="0" smtClean="0"/>
            </a:b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VPshtyka\Desktop\Варшава 17-18.12. 2012\Калининградская_область 1895 - 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89635"/>
            <a:ext cx="9144000" cy="507873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VPshtyka\Desktop\Варшава 17-18.12. 2012\Калининградская_область 1895 - 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89635"/>
            <a:ext cx="9144000" cy="507873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VPshtyka\Desktop\Варшава 17-18.12. 2012\Калининградская_область - 1910 - 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89635"/>
            <a:ext cx="9144000" cy="507873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VPshtyka\Desktop\Варшава 17-18.12. 2012\Калининградская_область - 1910 - 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89635"/>
            <a:ext cx="9144000" cy="507873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VPshtyka\Desktop\Варшава 17-18.12. 2012\Калининградская_область - 1910 - 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89635"/>
            <a:ext cx="9144000" cy="507873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VPshtyka\Desktop\Варшава 17-18.12. 2012\Калининградская_область - 1910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89635"/>
            <a:ext cx="9144000" cy="507873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VPshtyka\Desktop\Варшава 17-18.12. 2012\Калининградская_область - 1910 - 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89635"/>
            <a:ext cx="9144000" cy="507873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VPshtyka\Desktop\Варшава 17-18.12. 2012\Калининградская_область - 1910 - 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89635"/>
            <a:ext cx="9144000" cy="507873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VPshtyka\Desktop\Варшава 17-18.12. 2012\Калининградская_область - 1910 - 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89635"/>
            <a:ext cx="9144000" cy="507873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VPshtyka\Desktop\Варшава 17-18.12. 2012\Калининградская_область - 1910 - 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89635"/>
            <a:ext cx="9144000" cy="507873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Вадим\Рабочий стол\приложение\точечный рисунок.bmp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2918"/>
            <a:ext cx="9144000" cy="52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VPshtyka\Desktop\Варшава 17-18.12. 2012\Калининградская_область - 1910 - 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89635"/>
            <a:ext cx="9144000" cy="507873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VPshtyka\Desktop\Варшава 17-18.12. 2012\Калининградская_область - 1910 - 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89635"/>
            <a:ext cx="9144000" cy="507873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VPshtyka\Desktop\Варшава 17-18.12. 2012\Калининград 1940 inter - 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2732"/>
            <a:ext cx="9144000" cy="559253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VPshtyka\Desktop\Варшава 17-18.12. 2012\Калининград 1940 inter - 2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2732"/>
            <a:ext cx="9144000" cy="559253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VPshtyka\Desktop\Варшава 17-18.12. 2012\Калининград 1940 inter - 3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2732"/>
            <a:ext cx="9144000" cy="559253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VPshtyka\Desktop\Варшава 17-18.12. 2012\Калининград 1940 inter - 4.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2732"/>
            <a:ext cx="9144000" cy="559253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VPshtyka\Desktop\Варшава 17-18.12. 2012\Калининград 1940 inter - 3.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2732"/>
            <a:ext cx="9144000" cy="559253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VPshtyka\Desktop\Варшава 17-18.12. 2012\Калининград 1940 inter - 4.2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2732"/>
            <a:ext cx="9144000" cy="559253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VPshtyka\Desktop\Варшава 17-18.12. 2012\Калининград 1940 inter - 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2732"/>
            <a:ext cx="9144000" cy="559253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Users\VPshtyka\Desktop\Варшава 17-18.12. 2012\Калининград 1940 inter - 5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2732"/>
            <a:ext cx="9144000" cy="559253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VPshtyka\Desktop\Варшава 17-18.12. 2012\Калининградская_область 1895 - 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89635"/>
            <a:ext cx="9144000" cy="507873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C:\Users\VPshtyka\Desktop\Варшава 17-18.12. 2012\Калининград 1940 inter - 6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2732"/>
            <a:ext cx="9144000" cy="559253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C:\Users\VPshtyka\Desktop\Варшава 17-18.12. 2012\круизы на Балтике2012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0"/>
            <a:ext cx="6816934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VPshtyka\Desktop\Варшава 17-18.12. 2012\круизы статистика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243" y="0"/>
            <a:ext cx="7999514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VPshtyka\Desktop\Варшава 17-18.12. 2012\круизы - статистика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90215"/>
            <a:ext cx="9144000" cy="627757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VPshtyka\Desktop\Варшава 17-18.12. 2012\круизы - статистика 2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191"/>
            <a:ext cx="9144000" cy="622361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Вадим\Рабочий стол\приложение\точечный рисунок (4).bmp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5794"/>
            <a:ext cx="914400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Вадим\Рабочий стол\приложение\точечный рисунок (2).bmp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30" y="1052623"/>
            <a:ext cx="9125540" cy="4752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Вадим\Рабочий стол\приложение\точечный рисунок (3).bmp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439" y="802758"/>
            <a:ext cx="9174878" cy="5252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Вадим\Dissertation\e 7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144000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Вадим\Рабочий стол\точечный рисунок (2).bmp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9144000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Pshtyka\Desktop\Варшава 17-18.12. 2012\Калининградская_область 1895 - 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89635"/>
            <a:ext cx="9144000" cy="507873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VPshtyka\Desktop\71649_yaxta_zakat_oblaka_1920x1200_(www.GdeFon.ru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en-US" sz="5400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en-US" sz="5400" dirty="0" err="1" smtClean="0">
                <a:solidFill>
                  <a:schemeClr val="bg1"/>
                </a:solidFill>
              </a:rPr>
              <a:t>Dziękuję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za</a:t>
            </a:r>
            <a:r>
              <a:rPr lang="en-US" sz="5400" dirty="0" smtClean="0">
                <a:solidFill>
                  <a:schemeClr val="bg1"/>
                </a:solidFill>
              </a:rPr>
              <a:t> </a:t>
            </a:r>
            <a:r>
              <a:rPr lang="en-US" sz="5400" dirty="0" err="1" smtClean="0">
                <a:solidFill>
                  <a:schemeClr val="bg1"/>
                </a:solidFill>
              </a:rPr>
              <a:t>uwagę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Pshtyka\Desktop\Варшава 17-18.12. 2012\Калининградская_область 1895 - 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89635"/>
            <a:ext cx="9144000" cy="507873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VPshtyka\Desktop\Варшава 17-18.12. 2012\Калининградская_область 1895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89635"/>
            <a:ext cx="9144000" cy="507873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C:\Users\VPshtyka\Desktop\Варшава 17-18.12. 2012\Калининградская_область 1895 - 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89635"/>
            <a:ext cx="9144000" cy="507873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VPshtyka\Desktop\Варшава 17-18.12. 2012\Калининградская_область 1895 - 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89635"/>
            <a:ext cx="9144000" cy="507873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VPshtyka\Desktop\Варшава 17-18.12. 2012\Калининградская_область 1895 - 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89635"/>
            <a:ext cx="9144000" cy="507873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11</Words>
  <PresentationFormat>Экран (4:3)</PresentationFormat>
  <Paragraphs>14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Вадим В. Пштыка</dc:creator>
  <cp:lastModifiedBy>VPshtyka</cp:lastModifiedBy>
  <cp:revision>15</cp:revision>
  <dcterms:created xsi:type="dcterms:W3CDTF">2012-12-14T12:19:50Z</dcterms:created>
  <dcterms:modified xsi:type="dcterms:W3CDTF">2012-12-15T09:05:43Z</dcterms:modified>
</cp:coreProperties>
</file>